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6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283968" y="2060031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FWK2425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 </a:t>
                      </a:r>
                      <a:r>
                        <a:rPr lang="en-US" altLang="zh-CN" sz="1000" smtClean="0">
                          <a:sym typeface="+mn-ea"/>
                        </a:rPr>
                        <a:t>10 </a:t>
                      </a:r>
                      <a:r>
                        <a:rPr lang="en-US" altLang="zh-CN" sz="1000" dirty="0" smtClean="0">
                          <a:sym typeface="+mn-ea"/>
                        </a:rPr>
                        <a:t>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sym typeface="+mn-ea"/>
                        </a:rPr>
                        <a:t>广场、户外景观、绿化景观照明。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WK2425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97485"/>
            <a:ext cx="1835785" cy="24472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52881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FWK2425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6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3000K/4000K/5000K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zh-CN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2800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中心光强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250000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cd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°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低压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);</a:t>
                      </a:r>
                      <a:r>
                        <a:rPr lang="en-US" altLang="en-US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228000 cd</a:t>
                      </a:r>
                      <a:r>
                        <a:rPr lang="en-US" altLang="en-US" sz="11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en-US" altLang="zh-CN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11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°</a:t>
                      </a:r>
                      <a:r>
                        <a:rPr lang="zh-CN" altLang="en-US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高压</a:t>
                      </a:r>
                      <a:r>
                        <a:rPr lang="en-US" altLang="zh-CN" sz="11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)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3*1.0mm2 </a:t>
                      </a:r>
                      <a:r>
                        <a:rPr kumimoji="0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橡胶线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(</a:t>
                      </a:r>
                      <a:r>
                        <a:rPr kumimoji="0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高压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);</a:t>
                      </a:r>
                      <a:r>
                        <a:rPr kumimoji="0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2*1.0mm2 </a:t>
                      </a:r>
                      <a:r>
                        <a:rPr kumimoji="0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橡胶线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(</a:t>
                      </a:r>
                      <a:r>
                        <a:rPr kumimoji="0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低压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)</a:t>
                      </a:r>
                      <a:endParaRPr kumimoji="0" lang="zh-CN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环境温度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净重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2.8KG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0298" y="4416409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0221"/>
          <a:stretch>
            <a:fillRect/>
          </a:stretch>
        </p:blipFill>
        <p:spPr>
          <a:xfrm>
            <a:off x="676538" y="4838679"/>
            <a:ext cx="1783715" cy="855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869160"/>
            <a:ext cx="854075" cy="79438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676538" y="5655869"/>
            <a:ext cx="690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外遮光罩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485859" y="5663545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蜂窝防眩网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578694" y="5663545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深筒防眩罩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9020" y="1186180"/>
            <a:ext cx="7165340" cy="32131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a57c9b67-cac2-4069-a192-2243b798ad32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WPS 演示</Application>
  <PresentationFormat>全屏显示(4:3)</PresentationFormat>
  <Paragraphs>107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100</cp:revision>
  <dcterms:created xsi:type="dcterms:W3CDTF">2015-05-19T08:03:00Z</dcterms:created>
  <dcterms:modified xsi:type="dcterms:W3CDTF">2023-10-07T05:58:42Z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